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CEBF18-71DF-42B2-BE58-A83498A07CD4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17A6C7-5485-42CB-884D-F77D69689C7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15304" cy="4357718"/>
          </a:xfrm>
        </p:spPr>
        <p:txBody>
          <a:bodyPr>
            <a:normAutofit/>
          </a:bodyPr>
          <a:lstStyle/>
          <a:p>
            <a:pPr algn="ctr"/>
            <a:r>
              <a:rPr lang="nl-BE" sz="5400" dirty="0" smtClean="0"/>
              <a:t>Werken met CHATGPT</a:t>
            </a:r>
            <a:br>
              <a:rPr lang="nl-BE" sz="5400" dirty="0" smtClean="0"/>
            </a:br>
            <a:r>
              <a:rPr lang="nl-BE" sz="5400" dirty="0" smtClean="0"/>
              <a:t>uitleg aan de hand van een praktisch voorbeeld</a:t>
            </a:r>
            <a:br>
              <a:rPr lang="nl-BE" sz="5400" dirty="0" smtClean="0"/>
            </a:br>
            <a:r>
              <a:rPr lang="nl-BE" sz="5400" dirty="0" smtClean="0"/>
              <a:t>door Sigrid gegeven.</a:t>
            </a:r>
            <a:endParaRPr lang="nl-NL" sz="54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072726" y="3786190"/>
            <a:ext cx="785786" cy="525055"/>
          </a:xfrm>
        </p:spPr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 dirty="0" smtClean="0"/>
              <a:t>Surf naar https://chat.openai.com</a:t>
            </a:r>
            <a:r>
              <a:rPr lang="nl-BE" sz="3600" dirty="0" smtClean="0"/>
              <a:t>/</a:t>
            </a:r>
            <a:endParaRPr lang="nl-NL" sz="3600" dirty="0"/>
          </a:p>
        </p:txBody>
      </p:sp>
      <p:pic>
        <p:nvPicPr>
          <p:cNvPr id="4" name="Afbeelding 3" descr="werken met CHATGPT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214422"/>
            <a:ext cx="8358246" cy="560130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Vermoedelijk moet je eerst je </a:t>
            </a:r>
            <a:r>
              <a:rPr lang="nl-BE" dirty="0" err="1" smtClean="0"/>
              <a:t>emailadres</a:t>
            </a:r>
            <a:r>
              <a:rPr lang="nl-BE" dirty="0" smtClean="0"/>
              <a:t> opgeven en bewijzen dat je geen </a:t>
            </a:r>
            <a:r>
              <a:rPr lang="nl-BE" dirty="0" err="1" smtClean="0"/>
              <a:t>chatbot</a:t>
            </a:r>
            <a:r>
              <a:rPr lang="nl-BE" dirty="0" smtClean="0"/>
              <a:t> bent (robot).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Type hier je vraag</a:t>
            </a:r>
            <a:endParaRPr lang="nl-NL" dirty="0"/>
          </a:p>
        </p:txBody>
      </p:sp>
      <p:pic>
        <p:nvPicPr>
          <p:cNvPr id="4" name="Tijdelijke aanduiding voor inhoud 3" descr="werken met CHATGPT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7683" y="1481138"/>
            <a:ext cx="6628633" cy="45259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Ziehier het antwoord, véél succes!</a:t>
            </a:r>
            <a:endParaRPr lang="nl-NL" dirty="0"/>
          </a:p>
        </p:txBody>
      </p:sp>
      <p:pic>
        <p:nvPicPr>
          <p:cNvPr id="4" name="Afbeelding 3" descr="werken met CHATGPT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271411"/>
            <a:ext cx="7339034" cy="530086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37</Words>
  <Application>Microsoft Office PowerPoint</Application>
  <PresentationFormat>Diavoorstelling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Concours</vt:lpstr>
      <vt:lpstr>Werken met CHATGPT uitleg aan de hand van een praktisch voorbeeld door Sigrid gegeven.</vt:lpstr>
      <vt:lpstr>Surf naar https://chat.openai.com/</vt:lpstr>
      <vt:lpstr>Vermoedelijk moet je eerst je emailadres opgeven en bewijzen dat je geen chatbot bent (robot).</vt:lpstr>
      <vt:lpstr>Type hier je vraag</vt:lpstr>
      <vt:lpstr>Ziehier het antwoord, véél succes!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Werken met CHATGPT uitleg aan de hand van een praktisch voorbeeld door Sigrid gegeven.</dc:title>
  <dc:creator>Sigrid</dc:creator>
  <cp:lastModifiedBy>Sigrid</cp:lastModifiedBy>
  <cp:revision>3</cp:revision>
  <dcterms:created xsi:type="dcterms:W3CDTF">2023-12-20T15:18:19Z</dcterms:created>
  <dcterms:modified xsi:type="dcterms:W3CDTF">2023-12-20T15:41:04Z</dcterms:modified>
</cp:coreProperties>
</file>